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photoAlbum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27511A4-8E6B-4BCE-A515-551E5F97D419}" type="datetimeFigureOut">
              <a:rPr lang="es-ES" smtClean="0"/>
              <a:t>06/03/2015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F1CC75C-A584-47D6-930A-AAA4B6050676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11A4-8E6B-4BCE-A515-551E5F97D419}" type="datetimeFigureOut">
              <a:rPr lang="es-ES" smtClean="0"/>
              <a:t>06/03/2015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C75C-A584-47D6-930A-AAA4B605067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11A4-8E6B-4BCE-A515-551E5F97D419}" type="datetimeFigureOut">
              <a:rPr lang="es-ES" smtClean="0"/>
              <a:t>06/03/2015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C75C-A584-47D6-930A-AAA4B605067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27511A4-8E6B-4BCE-A515-551E5F97D419}" type="datetimeFigureOut">
              <a:rPr lang="es-ES" smtClean="0"/>
              <a:t>06/03/2015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F1CC75C-A584-47D6-930A-AAA4B6050676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27511A4-8E6B-4BCE-A515-551E5F97D419}" type="datetimeFigureOut">
              <a:rPr lang="es-ES" smtClean="0"/>
              <a:t>06/03/2015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F1CC75C-A584-47D6-930A-AAA4B6050676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11A4-8E6B-4BCE-A515-551E5F97D419}" type="datetimeFigureOut">
              <a:rPr lang="es-ES" smtClean="0"/>
              <a:t>06/03/2015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C75C-A584-47D6-930A-AAA4B6050676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11A4-8E6B-4BCE-A515-551E5F97D419}" type="datetimeFigureOut">
              <a:rPr lang="es-ES" smtClean="0"/>
              <a:t>06/03/2015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C75C-A584-47D6-930A-AAA4B6050676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27511A4-8E6B-4BCE-A515-551E5F97D419}" type="datetimeFigureOut">
              <a:rPr lang="es-ES" smtClean="0"/>
              <a:t>06/03/2015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F1CC75C-A584-47D6-930A-AAA4B6050676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11A4-8E6B-4BCE-A515-551E5F97D419}" type="datetimeFigureOut">
              <a:rPr lang="es-ES" smtClean="0"/>
              <a:t>06/03/2015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C75C-A584-47D6-930A-AAA4B605067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27511A4-8E6B-4BCE-A515-551E5F97D419}" type="datetimeFigureOut">
              <a:rPr lang="es-ES" smtClean="0"/>
              <a:t>06/03/2015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F1CC75C-A584-47D6-930A-AAA4B6050676}" type="slidenum">
              <a:rPr lang="es-ES" smtClean="0"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27511A4-8E6B-4BCE-A515-551E5F97D419}" type="datetimeFigureOut">
              <a:rPr lang="es-ES" smtClean="0"/>
              <a:t>06/03/2015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F1CC75C-A584-47D6-930A-AAA4B6050676}" type="slidenum">
              <a:rPr lang="es-ES" smtClean="0"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27511A4-8E6B-4BCE-A515-551E5F97D419}" type="datetimeFigureOut">
              <a:rPr lang="es-ES" smtClean="0"/>
              <a:t>06/03/2015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F1CC75C-A584-47D6-930A-AAA4B6050676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763688" y="476672"/>
            <a:ext cx="2160240" cy="94149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GLORIA FUERTES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35696" y="2132856"/>
            <a:ext cx="1565920" cy="441902"/>
          </a:xfrm>
        </p:spPr>
        <p:txBody>
          <a:bodyPr/>
          <a:lstStyle/>
          <a:p>
            <a:r>
              <a:rPr lang="es-ES" dirty="0" smtClean="0"/>
              <a:t>EN FOTOS</a:t>
            </a:r>
            <a:endParaRPr lang="es-ES" dirty="0"/>
          </a:p>
        </p:txBody>
      </p:sp>
      <p:pic>
        <p:nvPicPr>
          <p:cNvPr id="4" name="3 Imagen" descr="gloria-fuertes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332656"/>
            <a:ext cx="4203700" cy="59436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10_gloria_fuertes_srecitando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485775"/>
            <a:ext cx="9144000" cy="5884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13_gloria_fuertes_alberti_s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130175"/>
            <a:ext cx="9144000" cy="65960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01_gloria_fuertes_s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385763"/>
            <a:ext cx="9144000" cy="60848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02_gloria_fuertes_s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2276475" y="0"/>
            <a:ext cx="4589463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04_gloria_fuertes_s.rodeada de niños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377825"/>
            <a:ext cx="9144000" cy="61007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05_gloria_fuertes_s.firmando autógrafos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53975"/>
            <a:ext cx="9144000" cy="6750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06_gloria_fuertes_s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87313"/>
            <a:ext cx="9144000" cy="6683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07_gloria_fuertes_s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176338" y="0"/>
            <a:ext cx="6789737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08_gloria_fuertes_s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60325" y="0"/>
            <a:ext cx="902335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09_gloria_fuertes_sen su despacho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2341563" y="0"/>
            <a:ext cx="4460875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</TotalTime>
  <Words>4</Words>
  <Application>Microsoft Office PowerPoint</Application>
  <PresentationFormat>Presentación en pantalla (4:3)</PresentationFormat>
  <Paragraphs>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Mirador</vt:lpstr>
      <vt:lpstr>GLORIA FUERTES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Company>www.intercambiosvirtuales.org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GLORIA FUERTES</dc:title>
  <dc:creator>www.intercambiosvirtuales.org</dc:creator>
  <cp:lastModifiedBy>www.intercambiosvirtuales.org</cp:lastModifiedBy>
  <cp:revision>1</cp:revision>
  <dcterms:created xsi:type="dcterms:W3CDTF">2015-03-06T22:31:32Z</dcterms:created>
  <dcterms:modified xsi:type="dcterms:W3CDTF">2015-03-06T22:34:08Z</dcterms:modified>
</cp:coreProperties>
</file>