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669B27-094C-4FBC-915F-7327419FC358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8CB970-3174-4E3E-B494-426108576E6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2376264" cy="670226"/>
          </a:xfrm>
        </p:spPr>
        <p:txBody>
          <a:bodyPr/>
          <a:lstStyle/>
          <a:p>
            <a:r>
              <a:rPr lang="es-ES" dirty="0" smtClean="0"/>
              <a:t>La autora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1484784"/>
            <a:ext cx="1781944" cy="369894"/>
          </a:xfrm>
        </p:spPr>
        <p:txBody>
          <a:bodyPr/>
          <a:lstStyle/>
          <a:p>
            <a:r>
              <a:rPr lang="es-ES" dirty="0" smtClean="0"/>
              <a:t>SUS LIBROS</a:t>
            </a:r>
            <a:endParaRPr lang="es-ES" dirty="0"/>
          </a:p>
        </p:txBody>
      </p:sp>
      <p:pic>
        <p:nvPicPr>
          <p:cNvPr id="5" name="4 Imagen" descr="56_quererespoder_2001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3152">
            <a:off x="2055682" y="2131128"/>
            <a:ext cx="1438866" cy="2020879"/>
          </a:xfrm>
          <a:prstGeom prst="rect">
            <a:avLst/>
          </a:prstGeom>
        </p:spPr>
      </p:pic>
      <p:pic>
        <p:nvPicPr>
          <p:cNvPr id="6" name="5 Imagen" descr="55_tablamultiplicar_s2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0951">
            <a:off x="2357023" y="4225473"/>
            <a:ext cx="1383934" cy="1949202"/>
          </a:xfrm>
          <a:prstGeom prst="rect">
            <a:avLst/>
          </a:prstGeom>
        </p:spPr>
      </p:pic>
      <p:pic>
        <p:nvPicPr>
          <p:cNvPr id="7" name="6 Imagen" descr="54_cubiertauncuento_s2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48680"/>
            <a:ext cx="1560959" cy="2180110"/>
          </a:xfrm>
          <a:prstGeom prst="rect">
            <a:avLst/>
          </a:prstGeom>
        </p:spPr>
      </p:pic>
      <p:pic>
        <p:nvPicPr>
          <p:cNvPr id="8" name="7 Imagen" descr="01_cangura_para_todo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60648"/>
            <a:ext cx="2453692" cy="2438970"/>
          </a:xfrm>
          <a:prstGeom prst="rect">
            <a:avLst/>
          </a:prstGeom>
        </p:spPr>
      </p:pic>
      <p:pic>
        <p:nvPicPr>
          <p:cNvPr id="4" name="3 Imagen" descr="58_versosdibujar_s2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19569">
            <a:off x="4309228" y="2567825"/>
            <a:ext cx="2716339" cy="3825829"/>
          </a:xfrm>
          <a:prstGeom prst="rect">
            <a:avLst/>
          </a:prstGeom>
        </p:spPr>
      </p:pic>
      <p:pic>
        <p:nvPicPr>
          <p:cNvPr id="9" name="8 Imagen" descr="53_cubiertavidas_s2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581128"/>
            <a:ext cx="1396493" cy="1950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_la_momia_tiene_catarro_s19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16138" y="0"/>
            <a:ext cx="4910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_lastresreinasmagas_s19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24075" y="0"/>
            <a:ext cx="4895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_tres_tigres_con_trigo_s19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98688" y="0"/>
            <a:ext cx="4745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3_ellibroloco_s19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1688" y="0"/>
            <a:ext cx="5000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4_ardilla_pandilla_s19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95500" y="0"/>
            <a:ext cx="4951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5_montoylioencuentranasutio_s19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0663" y="0"/>
            <a:ext cx="8702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6_montoyliosemetenenelrio_s19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6213" y="0"/>
            <a:ext cx="8791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7_coleta_la_poeta_s19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46313" y="0"/>
            <a:ext cx="4649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8_domador_mordio_s19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95500" y="0"/>
            <a:ext cx="4951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9_don_osito_el_oso_osado_s19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01875" y="0"/>
            <a:ext cx="4540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_don_pato_y_don_pito_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09788" y="0"/>
            <a:ext cx="4924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_elabecedariodedonhilario_s19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63638" y="0"/>
            <a:ext cx="6816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1_coletapayasa_s19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39963" y="0"/>
            <a:ext cx="4664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2_yocontentotucontenta_s.1984jp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3600" y="0"/>
            <a:ext cx="4876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3_cocoloco_1985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24075" y="0"/>
            <a:ext cx="4895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4_pelines_s19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43150" y="0"/>
            <a:ext cx="4457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5_piratamofeta_s19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57413" y="0"/>
            <a:ext cx="4827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6_calixto_el_calamar_listo_s19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89150" y="0"/>
            <a:ext cx="4965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7_donapitopiturra_s19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33613" y="0"/>
            <a:ext cx="4676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8_plumilindo_s19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62163" y="0"/>
            <a:ext cx="5019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9_animales_geniales_s19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6775" y="0"/>
            <a:ext cx="4868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_aurora_brigida_y_carlos_1_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79525" y="0"/>
            <a:ext cx="6583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0_la_noria_de_gloria_s19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47875" y="0"/>
            <a:ext cx="5048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1_pacavacaflaca_.1990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63763" y="0"/>
            <a:ext cx="4814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2_lapoesianoesuncuento_s19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17763" y="0"/>
            <a:ext cx="4306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3_la_pata_mete_la_pata_.1992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78050" y="0"/>
            <a:ext cx="4786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4_chupilandia_s19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46313" y="0"/>
            <a:ext cx="4649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5_versos_fritos_.1995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6775" y="0"/>
            <a:ext cx="4868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6_chupachus_s19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6775" y="0"/>
            <a:ext cx="4868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7_selva_verso_s19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16138" y="0"/>
            <a:ext cx="4910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8_un_pulpo_en_un_garaje_s19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51063" y="0"/>
            <a:ext cx="4841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9_preguntasyrespuestas_s19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39900" y="0"/>
            <a:ext cx="5664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_la_pajara_pinta_s19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47875" y="0"/>
            <a:ext cx="5048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0_diccionario_estrafalario_s19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70050" y="0"/>
            <a:ext cx="5802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1_cubiertaprofesiones_s19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51063" y="0"/>
            <a:ext cx="4841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2_el_cuarto_del_bebe_s19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57325" y="0"/>
            <a:ext cx="6227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3_el_perro_picatoste_s19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24075" y="0"/>
            <a:ext cx="4895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4_pienso_mesa_s19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09788" y="0"/>
            <a:ext cx="4924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5_que_patas_tiene_el_tiempo_1998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0425" y="0"/>
            <a:ext cx="4883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6_lasadivinanzasdegloria_s19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05038" y="0"/>
            <a:ext cx="4732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7_los_buenos_salvajes_s19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63763" y="0"/>
            <a:ext cx="4814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8_genialidades_.1999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0425" y="0"/>
            <a:ext cx="4883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9_cuentos_enanos_s19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6775" y="0"/>
            <a:ext cx="4868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_camello_cojito_s19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39963" y="0"/>
            <a:ext cx="4664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0_cuentos_para_365_dias_s19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70050" y="0"/>
            <a:ext cx="5802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1_loprimeroesloprimero_s2000.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16138" y="0"/>
            <a:ext cx="4910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2_cubiertaversos_s20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6775" y="0"/>
            <a:ext cx="4868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_hada_acaramelada_s19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89150" y="0"/>
            <a:ext cx="4965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7_lagata_chundarata_portada_s19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31988" y="0"/>
            <a:ext cx="5280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8_dragon_tragon_s19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95500" y="0"/>
            <a:ext cx="4951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9_oca_loca_s19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16138" y="0"/>
            <a:ext cx="4910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</TotalTime>
  <Words>4</Words>
  <Application>Microsoft Office PowerPoint</Application>
  <PresentationFormat>Presentación en pantalla (4:3)</PresentationFormat>
  <Paragraphs>2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Mirador</vt:lpstr>
      <vt:lpstr>La autora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autora</dc:title>
  <dc:creator>www.intercambiosvirtuales.org</dc:creator>
  <cp:lastModifiedBy>www.intercambiosvirtuales.org</cp:lastModifiedBy>
  <cp:revision>1</cp:revision>
  <dcterms:created xsi:type="dcterms:W3CDTF">2015-03-06T22:41:19Z</dcterms:created>
  <dcterms:modified xsi:type="dcterms:W3CDTF">2015-03-06T22:50:08Z</dcterms:modified>
</cp:coreProperties>
</file>